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Raleway" pitchFamily="34" charset="0"/>
      <p:bold r:id="rId13"/>
    </p:embeddedFont>
    <p:embeddedFont>
      <p:font typeface="Raleway" pitchFamily="34" charset="-122"/>
      <p:bold r:id="rId14"/>
    </p:embeddedFont>
    <p:embeddedFont>
      <p:font typeface="Raleway" pitchFamily="34" charset="-120"/>
      <p:bold r:id="rId15"/>
    </p:embeddedFont>
    <p:embeddedFont>
      <p:font typeface="Roboto" panose="02000000000000000000" pitchFamily="34" charset="0"/>
      <p:regular r:id="rId16"/>
    </p:embeddedFont>
    <p:embeddedFont>
      <p:font typeface="Roboto" panose="02000000000000000000" pitchFamily="34" charset="-122"/>
      <p:regular r:id="rId17"/>
    </p:embeddedFont>
    <p:embeddedFont>
      <p:font typeface="Roboto" panose="02000000000000000000" pitchFamily="34" charset="-120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5145"/>
            <a:ext cx="7415927" cy="21293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Ethics Course Overview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614743"/>
            <a:ext cx="741592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Comprehensive exploration of ethical considerations in artificial intelligence.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70095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87210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AI Ethics?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8795" y="2999184"/>
            <a:ext cx="158591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906673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 of AI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Exploring AI's impact on society and ethics.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31650" y="4452580"/>
            <a:ext cx="193000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6006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Trust in AI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Examining reliability and ethical concerns in AI systems.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9268" y="5905976"/>
            <a:ext cx="197763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813465"/>
            <a:ext cx="3149679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Ethical Considerations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Addressing moral implications of AI development and use.</a:t>
            </a:r>
            <a:endParaRPr lang="en-US" sz="19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44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128605"/>
            <a:ext cx="5129093" cy="641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Fairness in AI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303770" y="4077414"/>
            <a:ext cx="22860" cy="3590211"/>
          </a:xfrm>
          <a:prstGeom prst="roundRect">
            <a:avLst>
              <a:gd name="adj" fmla="val 376946"/>
            </a:avLst>
          </a:prstGeom>
          <a:solidFill>
            <a:srgbClr val="C7C7D0"/>
          </a:solidFill>
        </p:spPr>
      </p:sp>
      <p:sp>
        <p:nvSpPr>
          <p:cNvPr id="5" name="Shape 2"/>
          <p:cNvSpPr/>
          <p:nvPr/>
        </p:nvSpPr>
        <p:spPr>
          <a:xfrm>
            <a:off x="6389191" y="4527471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C7C7D0"/>
          </a:solidFill>
        </p:spPr>
      </p:sp>
      <p:sp>
        <p:nvSpPr>
          <p:cNvPr id="6" name="Shape 3"/>
          <p:cNvSpPr/>
          <p:nvPr/>
        </p:nvSpPr>
        <p:spPr>
          <a:xfrm>
            <a:off x="7084397" y="4308158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49299" y="4385072"/>
            <a:ext cx="131683" cy="307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3622358" y="4282559"/>
            <a:ext cx="2564487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18066" y="4726067"/>
            <a:ext cx="546877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Recognize fairness issues in AI systems.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3143" y="5553194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C7C7D0"/>
          </a:solidFill>
        </p:spPr>
      </p:sp>
      <p:sp>
        <p:nvSpPr>
          <p:cNvPr id="11" name="Shape 8"/>
          <p:cNvSpPr/>
          <p:nvPr/>
        </p:nvSpPr>
        <p:spPr>
          <a:xfrm>
            <a:off x="7084397" y="5333881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5011" y="5410795"/>
            <a:ext cx="160377" cy="307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443555" y="5308283"/>
            <a:ext cx="2564487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443555" y="5751790"/>
            <a:ext cx="546877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Understand root causes of AI bias.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9191" y="6476405"/>
            <a:ext cx="718066" cy="22860"/>
          </a:xfrm>
          <a:prstGeom prst="roundRect">
            <a:avLst>
              <a:gd name="adj" fmla="val 376946"/>
            </a:avLst>
          </a:prstGeom>
          <a:solidFill>
            <a:srgbClr val="C7C7D0"/>
          </a:solidFill>
        </p:spPr>
      </p:sp>
      <p:sp>
        <p:nvSpPr>
          <p:cNvPr id="16" name="Shape 13"/>
          <p:cNvSpPr/>
          <p:nvPr/>
        </p:nvSpPr>
        <p:spPr>
          <a:xfrm>
            <a:off x="7084397" y="6257092"/>
            <a:ext cx="461605" cy="461605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2987" y="6334006"/>
            <a:ext cx="164306" cy="307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3622358" y="6231493"/>
            <a:ext cx="2564487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Address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18066" y="6675001"/>
            <a:ext cx="5468779" cy="3281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 strategies to mitigate unfairness in AI.</a:t>
            </a:r>
            <a:endParaRPr lang="en-US" sz="1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Robustness in AI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Identification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Recognize vulnerabilities in AI systems.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Explanation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Understand causes of AI system failures.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Mitigation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 strategies to enhance AI robustness.</a:t>
            </a:r>
            <a:endParaRPr lang="en-US" sz="1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Explainability in AI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Issue Identification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897058" y="2541508"/>
            <a:ext cx="588966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Recognize need for AI decision explanations.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7058" y="3948946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Explanations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897058" y="4470082"/>
            <a:ext cx="588966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 techniques to interpret AI decisions.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Addressing Concerns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97058" y="6398657"/>
            <a:ext cx="588966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Enhance AI transparency for stakeholders.</a:t>
            </a:r>
            <a:endParaRPr lang="en-US" sz="18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17521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Transparency in AI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2593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52138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6093" y="3055263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Recognize importance of AI system transparency.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5918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26093" y="4755118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Understand challenges in achieving AI transparency.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5904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92109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Address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6093" y="6454973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Implement strategies for transparent AI development.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1063</Words>
  <Application>WPS Presentation</Application>
  <PresentationFormat>On-screen Show (16:9)</PresentationFormat>
  <Paragraphs>86</Paragraphs>
  <Slides>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4" baseType="lpstr">
      <vt:lpstr>Arial</vt:lpstr>
      <vt:lpstr>SimSun</vt:lpstr>
      <vt:lpstr>Wingdings</vt:lpstr>
      <vt:lpstr>Raleway</vt:lpstr>
      <vt:lpstr>Raleway</vt:lpstr>
      <vt:lpstr>Raleway</vt:lpstr>
      <vt:lpstr>Roboto</vt:lpstr>
      <vt:lpstr>Roboto</vt:lpstr>
      <vt:lpstr>Roboto</vt:lpstr>
      <vt:lpstr>Roboto Bold</vt:lpstr>
      <vt:lpstr>Segoe Print</vt:lpstr>
      <vt:lpstr>Roboto Bold</vt:lpstr>
      <vt:lpstr>Roboto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raopr</cp:lastModifiedBy>
  <cp:revision>2</cp:revision>
  <dcterms:created xsi:type="dcterms:W3CDTF">2024-10-25T16:45:00Z</dcterms:created>
  <dcterms:modified xsi:type="dcterms:W3CDTF">2024-10-25T16:55:06Z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C3B1833385584072A8A0BD08A6460C37_12</vt:lpwstr>
  </property>
  <property fmtid="{D5CDD505-2E9C-101B-9397-08002B2CF9AE}" pid="3" name="KSOProductBuildVer">
    <vt:lpwstr>1033-12.2.0.13472</vt:lpwstr>
  </property>
</Properties>
</file>